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Alexandria Semi Bold" pitchFamily="2" charset="-78"/>
      <p:regular r:id="rId13"/>
    </p:embeddedFont>
    <p:embeddedFont>
      <p:font typeface="Roboto Slab" pitchFamily="2" charset="0"/>
      <p:regular r:id="rId14"/>
      <p:bold r:id="rId15"/>
    </p:embeddedFont>
    <p:embeddedFont>
      <p:font typeface="Sora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11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76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Catégorisation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280190" y="3764505"/>
            <a:ext cx="4471193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Alain </a:t>
            </a:r>
            <a:r>
              <a:rPr lang="en-US" sz="2200" b="1" dirty="0" err="1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Nyeck</a:t>
            </a: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&amp; Folly Tata AYEBOUA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0394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Compétences Acquises et 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5428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61247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Traitement Textuel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454843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Traitement et prétraitement des données textuelles.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998" y="285428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8998" y="3612475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8998" y="4454843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Techniques avancées de Feature Engineering.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5" y="285428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805" y="361247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Modèles de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9805" y="4454843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Application et comparaison de plusieurs modèles de classification.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608540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de méthodes d'équilibrage des classes (SMOTE). Optimisation et sélection des caractéristiques les plus pertinentes. Interprétation et comparaison des performances des modèles.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2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9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6122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69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667" y="25697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13737" y="26122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65783" y="2569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Lecture du data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8860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3817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Prédicteurs</a:t>
            </a: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2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utilisés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8667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13737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65783" y="3817144"/>
            <a:ext cx="5548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Technique de nettoyage (Transformation)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Algorithmes utilisés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Résultats obtenus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93790" y="63119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78860" y="6354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6311979"/>
            <a:ext cx="3028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Difficultés rencontrées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7428667" y="63119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513737" y="6354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8165783" y="6311979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Compétences acquies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928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 au Feature Engineering Textuel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34315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 projet explore le Feature Engineering appliqué à des données textuelles, visant à améliorer la classification de texte. L'étude utilise des articles sportifs classés en football, rugby, tennis, athlétisme et cricket.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7371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L'approche comprend l'exploration des données, le nettoyage, la transformation, l'utilisation de prédicteurs et l'évaluation des modèles.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627376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41790"/>
            <a:ext cx="103336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Lecture et Préparation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5995"/>
            <a:ext cx="29202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Source des Données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6880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données proviennent du répertoire bbcsport, contenant des articles classés par catégorie. Chaque fichier est extrait et stocké avec sa catégorie.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195995"/>
            <a:ext cx="35056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Structure du DataFrame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76880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 DataFrame df est construit avec les colonnes Texte (contenu de l'article) et Catégorie (étiquette associée).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195995"/>
            <a:ext cx="29482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Statistiques Initiales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376880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total d'observations : 737. Nombre de catégories uniques : 5 (football, rugby, tennis, athlétisme, cricket).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409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jeu de données est rééquilibré à 265 échantillons par catégorie grâce à la technique SMOTE.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385" y="649486"/>
            <a:ext cx="7860030" cy="120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Prédicteurs Utilisés pour l'Analyse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28385" y="2337435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189940" y="236279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24412" y="2337435"/>
            <a:ext cx="3242310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Caractéristiques Structurelles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24412" y="3050619"/>
            <a:ext cx="3242310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de caractères, mots, phrases. Longueur moyenne des mots et phrases. Nombre de mots courts et longs.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50078" y="2337435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11633" y="236279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46105" y="2337435"/>
            <a:ext cx="3242310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Caractéristiques Linguistiques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746105" y="3050619"/>
            <a:ext cx="3242310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de verbes, noms, chiffres, mots uniques. Richesse lexicale (rapport mots uniques/mots totaux). Nombre de mots-clés spécifiques au sport.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8385" y="4907756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189940" y="4933117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24412" y="4907756"/>
            <a:ext cx="465224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Extraction par TF-IDF et Bag-of-Words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724412" y="5319355"/>
            <a:ext cx="7264003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TF-IDF (Term Frequency - Inverse Document Frequency) : pondération des mots en fonction de leur importance. Bag-of-Words : simple comptage des occurrences des mots.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8385" y="6406158"/>
            <a:ext cx="7860030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Word Embeddings (Word2Vec) : Transformation des textes en vecteurs basés sur les contextes des mots. Sélection de caractéristiques avec Random Forest : Extraction des 20 caractéristiques les plus importantes. Exemple : "wicket", "sprint", "goal", "match", "innings".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086" y="542211"/>
            <a:ext cx="7763828" cy="129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Techniques de Nettoyage et Transformation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" y="2135029"/>
            <a:ext cx="985838" cy="11830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1675" y="2332196"/>
            <a:ext cx="259437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Mise en Minuscules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1675" y="2774633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Uniformisation du texte pour faciliter l'analyse.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86" y="3318034"/>
            <a:ext cx="985838" cy="11830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1675" y="3515201"/>
            <a:ext cx="402955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Suppression de la Ponctuation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1675" y="3957638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Élimination des caractères non alphanumériques.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86" y="4501039"/>
            <a:ext cx="985838" cy="11830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1675" y="4698206"/>
            <a:ext cx="325421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Suppression des Chiffres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1675" y="5140643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Élimination des nombres non pertinents.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86" y="5684044"/>
            <a:ext cx="985838" cy="14675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1675" y="5881211"/>
            <a:ext cx="57463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Tokenization et Suppression des Stopwords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1675" y="6323648"/>
            <a:ext cx="648223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Séparation des mots et suppression des termes fréquents mais peu informatifs (ex. "the", "and", "of").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90086" y="7373422"/>
            <a:ext cx="776382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Lemmatisation : réduction des mots à leur forme de base.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182" y="3020497"/>
            <a:ext cx="982241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Algorithmes de Classification Utilisés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3182" y="3969067"/>
            <a:ext cx="6523077" cy="1172766"/>
          </a:xfrm>
          <a:prstGeom prst="roundRect">
            <a:avLst>
              <a:gd name="adj" fmla="val 70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8803" y="4174688"/>
            <a:ext cx="290548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Régression Logistique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98803" y="4619268"/>
            <a:ext cx="611183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Modèle linéaire pour la classification binaire et multiclasse.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69067"/>
            <a:ext cx="6523077" cy="1172766"/>
          </a:xfrm>
          <a:prstGeom prst="roundRect">
            <a:avLst>
              <a:gd name="adj" fmla="val 70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19881" y="4174688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19881" y="4619268"/>
            <a:ext cx="611183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Ensemble d'arbres de décision pour améliorer la précision.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182" y="5339834"/>
            <a:ext cx="6523077" cy="1489710"/>
          </a:xfrm>
          <a:prstGeom prst="roundRect">
            <a:avLst>
              <a:gd name="adj" fmla="val 55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98803" y="5545455"/>
            <a:ext cx="404753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SVM (Support Vector Machine)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98803" y="5990034"/>
            <a:ext cx="611183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Algorithme de classification basé sur la recherche de marges maximales.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339834"/>
            <a:ext cx="6523077" cy="1489710"/>
          </a:xfrm>
          <a:prstGeom prst="roundRect">
            <a:avLst>
              <a:gd name="adj" fmla="val 55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19881" y="5545455"/>
            <a:ext cx="359092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KNN (K-Nearest Neighbors)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19881" y="5990034"/>
            <a:ext cx="611183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Classification basée sur la similarité des voisins les plus proches.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3182" y="7052310"/>
            <a:ext cx="1324403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Chaque modèle a été testé sur plusieurs techniques d’extraction : TF-IDF, Bag-of-Words, Word Embeddings, Prédicteurs de base, Prédicteurs sélectionnés.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5771"/>
            <a:ext cx="8696206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Résultats et Performances des Modèles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3" y="1332309"/>
            <a:ext cx="10304383" cy="52730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76933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0D173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03628" y="6605349"/>
            <a:ext cx="1638181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Logistic Regression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3680817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192C7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07512" y="6605349"/>
            <a:ext cx="1261824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Forest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735961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2540A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62656" y="6605349"/>
            <a:ext cx="37992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SVM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422600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415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649295" y="6605349"/>
            <a:ext cx="38754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KNN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80073" y="7289125"/>
            <a:ext cx="1347025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Forest et Régression Logistique sont les modèles les plus performants. TF-IDF et Bag-of-Words donnent les meilleurs résultats. Word Embeddings a des performances plus faibles sur certains modèles. KNN est moins performant que les autres algorithmes.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2374"/>
            <a:ext cx="878431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Difficultés Rencontrées et Solutions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80406" y="4083844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70122" y="3914001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390186" y="3865721"/>
            <a:ext cx="300656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Déséquilibre des Classes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938" y="4277916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Nécessité d'utiliser SMOTE pour l'équilibrage des données.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173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70122" y="4832330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33648" y="4784050"/>
            <a:ext cx="31767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des Modèles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33648" y="5196245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Ajustement des hyperparamètres pour éviter l'overfitting et améliorer la généralisation.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0406" y="5828705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170122" y="5658862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689741" y="5610582"/>
            <a:ext cx="370701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Complexité Computationnelle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938" y="6022777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Certaines méthodes (ex. Word2Vec) sont plus coûteuses en temps de calcul.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170122" y="6485513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233648" y="6437233"/>
            <a:ext cx="369998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Sélection des Caractéristiques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233648" y="6849428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Optimisation du choix des prédicteurs pour améliorer l'efficacité et la pertinence.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Macintosh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Sora Light</vt:lpstr>
      <vt:lpstr>Arial</vt:lpstr>
      <vt:lpstr>Roboto Slab</vt:lpstr>
      <vt:lpstr>Roboto Bold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Ayeboua, Folly Tata</cp:lastModifiedBy>
  <cp:revision>2</cp:revision>
  <dcterms:created xsi:type="dcterms:W3CDTF">2025-03-10T04:18:33Z</dcterms:created>
  <dcterms:modified xsi:type="dcterms:W3CDTF">2025-03-10T04:59:24Z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2025-03-10T04:59:21Z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f3160ba3-8890-4f4e-8a89-1c8b1f6607ba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50, 3, 0, 1</vt:lpwstr>
  </property>
</Properties>
</file>